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1484785"/>
            <a:ext cx="6696744" cy="1944215"/>
          </a:xfrm>
        </p:spPr>
        <p:txBody>
          <a:bodyPr>
            <a:normAutofit/>
          </a:bodyPr>
          <a:lstStyle/>
          <a:p>
            <a:r>
              <a:rPr lang="ru-RU" dirty="0" smtClean="0"/>
              <a:t>      Организация работы </a:t>
            </a:r>
            <a:br>
              <a:rPr lang="ru-RU" dirty="0" smtClean="0"/>
            </a:br>
            <a:r>
              <a:rPr lang="ru-RU" dirty="0" smtClean="0"/>
              <a:t>с семьей, находящейся в СОП из личного опыта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7160840" cy="1345704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/>
              <a:t>Исполнитель: Социальный педагог ДС №37</a:t>
            </a:r>
            <a:endParaRPr lang="ru-RU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/>
              <a:t>Цель профилактической работы с семьей: </a:t>
            </a:r>
            <a:r>
              <a:rPr lang="ru-RU" sz="2400" dirty="0" smtClean="0"/>
              <a:t>устранение причин неблагополучия семьи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Задачи: </a:t>
            </a:r>
          </a:p>
          <a:p>
            <a:r>
              <a:rPr lang="ru-RU" dirty="0" smtClean="0"/>
              <a:t>Мотивирование мамы на ответственное </a:t>
            </a:r>
            <a:r>
              <a:rPr lang="ru-RU" dirty="0" err="1" smtClean="0"/>
              <a:t>родительство</a:t>
            </a:r>
            <a:r>
              <a:rPr lang="ru-RU" dirty="0" smtClean="0"/>
              <a:t> путем психологических тренингов, профилактических бесед ;</a:t>
            </a:r>
          </a:p>
          <a:p>
            <a:r>
              <a:rPr lang="ru-RU" dirty="0" smtClean="0"/>
              <a:t>Оказание психологической помощи и поддержки семье;</a:t>
            </a:r>
          </a:p>
          <a:p>
            <a:r>
              <a:rPr lang="ru-RU" dirty="0" smtClean="0"/>
              <a:t>Мотивирование и оказание содействия в официальном трудоустройстве мамы;</a:t>
            </a:r>
          </a:p>
          <a:p>
            <a:r>
              <a:rPr lang="ru-RU" dirty="0" smtClean="0"/>
              <a:t>Оказание помощи в оформлении пособий;</a:t>
            </a:r>
          </a:p>
          <a:p>
            <a:r>
              <a:rPr lang="ru-RU" dirty="0" smtClean="0"/>
              <a:t>Оказание помощи в подаче заявления в суд на алименты на бывшего супруга; </a:t>
            </a:r>
          </a:p>
          <a:p>
            <a:r>
              <a:rPr lang="ru-RU" dirty="0" smtClean="0"/>
              <a:t>Мотивирование на улучшение качества жизни;</a:t>
            </a:r>
          </a:p>
          <a:p>
            <a:r>
              <a:rPr lang="ru-RU" dirty="0" smtClean="0"/>
              <a:t>Мотивирование на улучшение жизненных бытовых условий (наведение порядка в доме, соблюдение чистоты);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Методы работы с семьей: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ru-RU" dirty="0" smtClean="0"/>
              <a:t>Личное общение, построенное на взаимодоверии</a:t>
            </a:r>
          </a:p>
          <a:p>
            <a:pPr marL="457200" indent="-457200">
              <a:buAutoNum type="arabicPeriod"/>
            </a:pPr>
            <a:r>
              <a:rPr lang="ru-RU" dirty="0" smtClean="0"/>
              <a:t>Оказание помощи семье путем межведомственного взаимодействия с органами системы профилактики, управлением социальной защиты населения г.Нижневартовска 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Проделанная работа с семьей: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Оказание психологической и педагогической помощи семье;  </a:t>
            </a:r>
          </a:p>
          <a:p>
            <a:r>
              <a:rPr lang="ru-RU" dirty="0" smtClean="0"/>
              <a:t>Педагогом-психологом были проведены психологические тренинги, анкетирования с матерью несовершеннолетних, направленные на изменение отношения к себе, к жизни, к воспитанию и содержанию детей, на осознанное </a:t>
            </a:r>
            <a:r>
              <a:rPr lang="ru-RU" dirty="0" err="1" smtClean="0"/>
              <a:t>родительство</a:t>
            </a:r>
            <a:r>
              <a:rPr lang="ru-RU" dirty="0" smtClean="0"/>
              <a:t>, на то, как необходим в нынешнее время стабильный доход для любой семьи;</a:t>
            </a:r>
          </a:p>
          <a:p>
            <a:r>
              <a:rPr lang="ru-RU" dirty="0" smtClean="0"/>
              <a:t>Мотивирование и оказание содействия в официальном трудоустройстве мамы посредством межведомственного взаимодействия с </a:t>
            </a:r>
            <a:r>
              <a:rPr lang="ru-RU" dirty="0" err="1" smtClean="0"/>
              <a:t>Нижневартовским</a:t>
            </a:r>
            <a:r>
              <a:rPr lang="ru-RU" dirty="0" smtClean="0"/>
              <a:t> центром занятости населения;</a:t>
            </a:r>
          </a:p>
          <a:p>
            <a:r>
              <a:rPr lang="ru-RU" dirty="0" smtClean="0"/>
              <a:t>Оказание помощи в оформлении пособий посредством межведомственного взаимодействия с Управлением социальной защиты населения;</a:t>
            </a:r>
          </a:p>
          <a:p>
            <a:r>
              <a:rPr lang="ru-RU" dirty="0" smtClean="0"/>
              <a:t>Оказание помощи в подаче заявления в суд на алименты на бывшего супруга (помощь юрисконсульта ДОУ в оформлении заявления в суд, непосредственное сопровождение матери на этапе подачи заявления в суд); </a:t>
            </a:r>
          </a:p>
          <a:p>
            <a:r>
              <a:rPr lang="ru-RU" dirty="0" smtClean="0"/>
              <a:t>Мотивирование на улучшение качества жизни (регулярно велись профилактические беседы с мамой и прабабушкой по улучшению уровня жизни, мотивирование на то, чтобы подавать положительный пример образа жизни для несовершеннолетних);</a:t>
            </a:r>
          </a:p>
          <a:p>
            <a:r>
              <a:rPr lang="ru-RU" dirty="0" smtClean="0"/>
              <a:t>Привлечение семьи к участию в мероприятиях детского сада; </a:t>
            </a:r>
          </a:p>
          <a:p>
            <a:r>
              <a:rPr lang="ru-RU" dirty="0" smtClean="0"/>
              <a:t>Мотивирование матери на совместное времяпровождение с несовершеннолетними. 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Результаты работы с семьей: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Мать несовершеннолетних получила нужную ей психологическую и педагогическую </a:t>
            </a:r>
            <a:r>
              <a:rPr lang="ru-RU" dirty="0" smtClean="0"/>
              <a:t>помощь;</a:t>
            </a:r>
            <a:endParaRPr lang="ru-RU" dirty="0" smtClean="0"/>
          </a:p>
          <a:p>
            <a:r>
              <a:rPr lang="ru-RU" dirty="0" smtClean="0"/>
              <a:t>Восстановила документы, необходимые для оформления различных </a:t>
            </a:r>
            <a:r>
              <a:rPr lang="ru-RU" dirty="0" err="1" smtClean="0"/>
              <a:t>гос.услуг</a:t>
            </a:r>
            <a:r>
              <a:rPr lang="ru-RU" dirty="0" smtClean="0"/>
              <a:t>;</a:t>
            </a:r>
            <a:endParaRPr lang="ru-RU" dirty="0" smtClean="0"/>
          </a:p>
          <a:p>
            <a:r>
              <a:rPr lang="ru-RU" dirty="0" smtClean="0"/>
              <a:t>Подписала социальный контракт с Управлением социальной защиты, выполнив условия по данному контракту, 4 месяца получала пособия в размере прожиточного минимума (около 22 тыс.руб.);</a:t>
            </a:r>
          </a:p>
          <a:p>
            <a:r>
              <a:rPr lang="ru-RU" dirty="0" smtClean="0"/>
              <a:t>Завела трудовую книжку, впервые в жизни устроилась </a:t>
            </a:r>
            <a:r>
              <a:rPr lang="ru-RU" dirty="0" smtClean="0"/>
              <a:t>официально;</a:t>
            </a:r>
            <a:endParaRPr lang="ru-RU" dirty="0" smtClean="0"/>
          </a:p>
          <a:p>
            <a:r>
              <a:rPr lang="ru-RU" dirty="0" smtClean="0"/>
              <a:t>Оформила единовременную материальную помощь, которую в дальнейшем потратили на приобретение строительных материалов для ремонта в квартире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Подала в суд заявление на изыскание алиментов с бывшего супруга;</a:t>
            </a:r>
            <a:endParaRPr lang="ru-RU" dirty="0" smtClean="0"/>
          </a:p>
          <a:p>
            <a:r>
              <a:rPr lang="ru-RU" dirty="0" smtClean="0"/>
              <a:t>Улучшение бытовых </a:t>
            </a:r>
            <a:r>
              <a:rPr lang="ru-RU" dirty="0" smtClean="0"/>
              <a:t>условий;</a:t>
            </a:r>
            <a:endParaRPr lang="ru-RU" dirty="0" smtClean="0"/>
          </a:p>
          <a:p>
            <a:r>
              <a:rPr lang="ru-RU" dirty="0" smtClean="0"/>
              <a:t>Участие семьи в конкурсах и других мероприятиях детского сада (приняли активное участие в конкурсах, приуроченные к новому году, смастерили кормушку для птиц, мама в прошлом году посетила новогодний утренник ребенка, семья приняла участие в мероприятии детского сада - праздник Дружбы народов, приняли участие в конкурсе «Флаг России»); </a:t>
            </a:r>
          </a:p>
          <a:p>
            <a:r>
              <a:rPr lang="ru-RU" dirty="0" smtClean="0"/>
              <a:t>Совместный досуг с несовершеннолетними ( мама чаще начала проводить время вместе с детьми, начала интересоваться их жизнью в детском саду и школе, принимать участие в мероприятиях детского сада</a:t>
            </a:r>
            <a:r>
              <a:rPr lang="ru-RU" dirty="0" smtClean="0"/>
              <a:t>);</a:t>
            </a:r>
          </a:p>
          <a:p>
            <a:r>
              <a:rPr lang="ru-RU" dirty="0" smtClean="0"/>
              <a:t>В ноябре 2024 семью сняли с персонифицированного учета.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1484785"/>
            <a:ext cx="6696744" cy="1944215"/>
          </a:xfrm>
        </p:spPr>
        <p:txBody>
          <a:bodyPr>
            <a:normAutofit/>
          </a:bodyPr>
          <a:lstStyle/>
          <a:p>
            <a:r>
              <a:rPr lang="ru-RU" dirty="0" smtClean="0"/>
              <a:t>      </a:t>
            </a:r>
            <a:r>
              <a:rPr lang="ru-RU" dirty="0" smtClean="0"/>
              <a:t>Всем </a:t>
            </a:r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7160840" cy="1345704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/>
              <a:t>С уважением, </a:t>
            </a:r>
          </a:p>
          <a:p>
            <a:pPr algn="r"/>
            <a:r>
              <a:rPr lang="ru-RU" sz="1800" dirty="0" smtClean="0"/>
              <a:t>Социальный </a:t>
            </a:r>
            <a:r>
              <a:rPr lang="ru-RU" sz="1800" dirty="0" smtClean="0"/>
              <a:t>педагог ДС №37</a:t>
            </a:r>
            <a:endParaRPr lang="ru-RU" sz="1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344</TotalTime>
  <Words>493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      Организация работы  с семьей, находящейся в СОП из личного опыта</vt:lpstr>
      <vt:lpstr>Цель профилактической работы с семьей: устранение причин неблагополучия семьи</vt:lpstr>
      <vt:lpstr>Методы работы с семьей:</vt:lpstr>
      <vt:lpstr>Проделанная работа с семьей:</vt:lpstr>
      <vt:lpstr>Результаты работы с семьей:</vt:lpstr>
      <vt:lpstr>      Всем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Организация работы  с семьей, находящейся в СОП из личного опыта</dc:title>
  <dc:creator>сад32</dc:creator>
  <cp:lastModifiedBy>сад32</cp:lastModifiedBy>
  <cp:revision>45</cp:revision>
  <dcterms:created xsi:type="dcterms:W3CDTF">2024-11-22T07:13:25Z</dcterms:created>
  <dcterms:modified xsi:type="dcterms:W3CDTF">2024-12-05T05:35:43Z</dcterms:modified>
</cp:coreProperties>
</file>